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41" r:id="rId13"/>
  </p:sldMasterIdLst>
  <p:sldIdLst>
    <p:sldId id="256" r:id="rId15"/>
    <p:sldId id="257" r:id="rId16"/>
    <p:sldId id="258" r:id="rId17"/>
    <p:sldId id="260" r:id="rId18"/>
    <p:sldId id="259" r:id="rId19"/>
    <p:sldId id="261" r:id="rId20"/>
    <p:sldId id="262" r:id="rId21"/>
    <p:sldId id="263" r:id="rId22"/>
    <p:sldId id="265" r:id="rId23"/>
    <p:sldId id="26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A28C7B"/>
    <a:srgbClr val="D4CBA4"/>
    <a:srgbClr val="E6E6E6"/>
    <a:srgbClr val="8C5230"/>
    <a:srgbClr val="4B2515"/>
    <a:srgbClr val="D192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138" y="342"/>
      </p:cViewPr>
      <p:guideLst>
        <p:guide orient="horz" pos="2144"/>
        <p:guide pos="38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viewProps" Target="viewProps.xml"></Relationship><Relationship Id="rId26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7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8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7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2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7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0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38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0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5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9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3" Type="http://schemas.openxmlformats.org/officeDocument/2006/relationships/image" Target="../media/image1.jpg"></Relationship><Relationship Id="rId14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01972-92C9-4789-B26B-A3CE079F764E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A2269-E86F-4668-B4B4-97EE6E532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4.jpeg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0456610841.pn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2287071138467.jpeg"></Relationship><Relationship Id="rId2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39931636334.jpeg"></Relationship><Relationship Id="rId3" Type="http://schemas.openxmlformats.org/officeDocument/2006/relationships/image" Target="../media/fImage237921696500.jpeg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504851779169.jpeg"></Relationship><Relationship Id="rId3" Type="http://schemas.openxmlformats.org/officeDocument/2006/relationships/image" Target="../media/fImage1011421785724.jpeg"></Relationship><Relationship Id="rId4" Type="http://schemas.openxmlformats.org/officeDocument/2006/relationships/image" Target="../media/fImage741001791478.jpeg"></Relationship><Relationship Id="rId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36663913641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105025"/>
            <a:ext cx="4610100" cy="26479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583815"/>
            <a:ext cx="4610100" cy="57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컨셉 촬영 기획</a:t>
            </a:r>
            <a:endParaRPr lang="ko-KR" altLang="en-US" sz="30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34740"/>
            <a:ext cx="461010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디지털사진실습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 </a:t>
            </a:r>
            <a:endParaRPr lang="ko-KR" altLang="en-US" sz="15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62095"/>
            <a:ext cx="4610100" cy="29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이홍진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강우성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공지웅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김형준</a:t>
            </a:r>
            <a:r>
              <a:rPr lang="en-US" altLang="ko-KR" sz="1300" dirty="0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300" dirty="0" err="1" smtClean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조아영</a:t>
            </a:r>
            <a:endParaRPr lang="ko-KR" altLang="en-US" sz="13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61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/>
          <p:cNvSpPr txBox="1">
            <a:spLocks/>
          </p:cNvSpPr>
          <p:nvPr/>
        </p:nvSpPr>
        <p:spPr>
          <a:xfrm rot="0">
            <a:off x="3427730" y="2947670"/>
            <a:ext cx="5372735" cy="7842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들어주셔서 감사합니다.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-18000" r="0" b="-18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 rot="0">
            <a:off x="0" y="0"/>
            <a:ext cx="6096635" cy="6858635"/>
          </a:xfrm>
          <a:prstGeom prst="rect"/>
          <a:solidFill>
            <a:schemeClr val="tx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986790"/>
            <a:ext cx="6096000" cy="57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2924810"/>
            <a:ext cx="6095365" cy="1874520"/>
            <a:chOff x="0" y="2924810"/>
            <a:chExt cx="6095365" cy="1874520"/>
          </a:xfrm>
        </p:grpSpPr>
        <p:sp>
          <p:nvSpPr>
            <p:cNvPr id="11" name="TextBox 10"/>
            <p:cNvSpPr txBox="1">
              <a:spLocks/>
            </p:cNvSpPr>
            <p:nvPr/>
          </p:nvSpPr>
          <p:spPr>
            <a:xfrm rot="0">
              <a:off x="0" y="2924810"/>
              <a:ext cx="6096000" cy="32258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1. </a:t>
              </a:r>
              <a:r>
                <a:rPr lang="ko-KR" altLang="en-US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제품 선정</a:t>
              </a:r>
              <a:endParaRPr lang="ko-KR" altLang="en-US" sz="1500">
                <a:solidFill>
                  <a:schemeClr val="bg1"/>
                </a:solidFill>
                <a:latin typeface="a옛날사진관2" charset="0"/>
                <a:ea typeface="a옛날사진관2" charset="0"/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 rot="0">
              <a:off x="0" y="3438525"/>
              <a:ext cx="6096000" cy="32448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2. </a:t>
              </a:r>
              <a:r>
                <a:rPr lang="ko-KR" altLang="en-US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컨셉</a:t>
              </a:r>
              <a:endParaRPr lang="ko-KR" altLang="en-US" sz="1500">
                <a:solidFill>
                  <a:schemeClr val="bg1"/>
                </a:solidFill>
                <a:latin typeface="a옛날사진관2" charset="0"/>
                <a:ea typeface="a옛날사진관2" charset="0"/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0" y="4476750"/>
              <a:ext cx="6096000" cy="323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4. </a:t>
              </a:r>
              <a:r>
                <a:rPr lang="ko-KR" altLang="en-US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예상 결과물</a:t>
              </a:r>
              <a:endParaRPr lang="ko-KR" altLang="en-US" sz="1500">
                <a:solidFill>
                  <a:schemeClr val="bg1"/>
                </a:solidFill>
                <a:latin typeface="a옛날사진관2" charset="0"/>
                <a:ea typeface="a옛날사진관2" charset="0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 rot="0">
              <a:off x="0" y="3957320"/>
              <a:ext cx="6096000" cy="32448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3. </a:t>
              </a:r>
              <a:r>
                <a:rPr lang="ko-KR" altLang="en-US" sz="1500">
                  <a:solidFill>
                    <a:schemeClr val="bg1"/>
                  </a:solidFill>
                  <a:latin typeface="a옛날사진관2" charset="0"/>
                  <a:ea typeface="a옛날사진관2" charset="0"/>
                </a:rPr>
                <a:t>레퍼런스</a:t>
              </a:r>
              <a:endParaRPr lang="ko-KR" altLang="en-US" sz="1500">
                <a:solidFill>
                  <a:schemeClr val="bg1"/>
                </a:solidFill>
                <a:latin typeface="a옛날사진관2" charset="0"/>
                <a:ea typeface="a옛날사진관2" charset="0"/>
              </a:endParaRPr>
            </a:p>
          </p:txBody>
        </p:sp>
      </p:grpSp>
      <p:sp>
        <p:nvSpPr>
          <p:cNvPr id="17" name="텍스트 상자 1"/>
          <p:cNvSpPr txBox="1">
            <a:spLocks/>
          </p:cNvSpPr>
          <p:nvPr/>
        </p:nvSpPr>
        <p:spPr>
          <a:xfrm rot="0">
            <a:off x="0" y="4970780"/>
            <a:ext cx="6096635" cy="3225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500">
                <a:solidFill>
                  <a:schemeClr val="bg1"/>
                </a:solidFill>
                <a:latin typeface="a옛날사진관2" charset="0"/>
                <a:ea typeface="a옛날사진관2" charset="0"/>
              </a:rPr>
              <a:t>5. 촬영 결과물</a:t>
            </a: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8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181100"/>
            <a:ext cx="6096000" cy="9144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1800" y="1193800"/>
            <a:ext cx="6121400" cy="4597400"/>
          </a:xfrm>
          <a:prstGeom prst="rect">
            <a:avLst/>
          </a:prstGeom>
          <a:noFill/>
          <a:ln w="63500">
            <a:solidFill>
              <a:srgbClr val="A28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81100" y="2066290"/>
            <a:ext cx="5372735" cy="55372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원두</a:t>
            </a: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 </a:t>
            </a: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커피</a:t>
            </a:r>
            <a:endParaRPr lang="ko-KR" altLang="en-US" sz="30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1100" y="3081020"/>
            <a:ext cx="5372100" cy="173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19</a:t>
            </a:r>
            <a:r>
              <a:rPr lang="ko-KR" altLang="en-US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세기 말에 한국에 들어오기 시작한 기호품인 커피는</a:t>
            </a:r>
            <a:endParaRPr lang="en-US" altLang="ko-KR" sz="1300" dirty="0" smtClean="0">
              <a:solidFill>
                <a:srgbClr val="A28C7B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이제 실생활에서 뗄 수 없는 생필품이 되었습니다</a:t>
            </a:r>
            <a:r>
              <a:rPr lang="en-US" altLang="ko-KR" sz="1300" dirty="0" smtClean="0">
                <a:solidFill>
                  <a:srgbClr val="A28C7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rgbClr val="A28C7B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저희는 현대인이 사랑하는 커피를 주제로</a:t>
            </a:r>
            <a:endParaRPr lang="en-US" altLang="ko-KR" sz="1500" dirty="0" smtClean="0">
              <a:solidFill>
                <a:srgbClr val="A28C7B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컨셉 촬영을 진행하기로 결정했습니다</a:t>
            </a:r>
            <a:r>
              <a:rPr lang="en-US" altLang="ko-KR" sz="1500" dirty="0" smtClean="0">
                <a:solidFill>
                  <a:srgbClr val="A28C7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500" dirty="0">
              <a:solidFill>
                <a:srgbClr val="A28C7B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0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5" descr="C:/Users/user/AppData/Roaming/PolarisOffice/ETemp/14868_10802504/fImage304566108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016"/>
          <a:stretch>
            <a:fillRect/>
          </a:stretch>
        </p:blipFill>
        <p:spPr>
          <a:xfrm rot="0">
            <a:off x="-320675" y="1280795"/>
            <a:ext cx="6997700" cy="4637405"/>
          </a:xfrm>
          <a:prstGeom prst="rect"/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 rot="0">
            <a:off x="6261735" y="1320165"/>
            <a:ext cx="5373370" cy="1477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스타벅스 </a:t>
            </a:r>
            <a:endParaRPr lang="ko-KR" altLang="en-US" sz="30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하우스 블렌드</a:t>
            </a:r>
            <a:endParaRPr lang="ko-KR" altLang="en-US" sz="30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6261735" y="3011170"/>
            <a:ext cx="5373370" cy="18224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한국의 커피 브랜드 순위 부동의 1위 </a:t>
            </a:r>
            <a:r>
              <a:rPr lang="ko-KR" altLang="en-US" sz="15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스타벅스</a:t>
            </a:r>
            <a:endParaRPr lang="ko-KR" altLang="en-US" sz="15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5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사람받는 스타벅스의 수 많은 원두 중</a:t>
            </a:r>
            <a:endParaRPr lang="ko-KR" altLang="en-US" sz="1500">
              <a:solidFill>
                <a:srgbClr val="A28C7B"/>
              </a:solidFill>
              <a:latin typeface="a옛날사진관3" charset="0"/>
              <a:ea typeface="a옛날사진관3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부드럽고 은은한 향과 무난한 맛을 지닌</a:t>
            </a:r>
            <a:endParaRPr lang="ko-KR" altLang="en-US" sz="1500">
              <a:solidFill>
                <a:srgbClr val="A28C7B"/>
              </a:solidFill>
              <a:latin typeface="a옛날사진관3" charset="0"/>
              <a:ea typeface="a옛날사진관3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하우스 블렌드 홀빈</a:t>
            </a: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을 선정했습니다.</a:t>
            </a:r>
            <a:endParaRPr lang="ko-KR" altLang="en-US" sz="1500">
              <a:solidFill>
                <a:srgbClr val="A28C7B"/>
              </a:solidFill>
              <a:latin typeface="a옛날사진관3" charset="0"/>
              <a:ea typeface="a옛날사진관3" charset="0"/>
            </a:endParaRPr>
          </a:p>
        </p:txBody>
      </p:sp>
      <p:sp>
        <p:nvSpPr>
          <p:cNvPr id="21" name="텍스트 상자 7"/>
          <p:cNvSpPr txBox="1">
            <a:spLocks/>
          </p:cNvSpPr>
          <p:nvPr/>
        </p:nvSpPr>
        <p:spPr>
          <a:xfrm>
            <a:off x="728980" y="471170"/>
            <a:ext cx="5373370" cy="4381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제품 선정</a:t>
            </a:r>
            <a:endParaRPr lang="ko-KR" altLang="en-US" sz="1500">
              <a:solidFill>
                <a:srgbClr val="A28C7B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0160" y="0"/>
            <a:ext cx="12202795" cy="6858635"/>
          </a:xfrm>
          <a:prstGeom prst="rect"/>
          <a:noFill/>
        </p:spPr>
      </p:pic>
      <p:sp>
        <p:nvSpPr>
          <p:cNvPr id="20" name="도형 19"/>
          <p:cNvSpPr>
            <a:spLocks/>
          </p:cNvSpPr>
          <p:nvPr/>
        </p:nvSpPr>
        <p:spPr>
          <a:xfrm rot="0">
            <a:off x="6096000" y="0"/>
            <a:ext cx="6096635" cy="6858635"/>
          </a:xfrm>
          <a:prstGeom prst="rect"/>
          <a:solidFill>
            <a:schemeClr val="tx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텍스트 상자 21"/>
          <p:cNvSpPr txBox="1">
            <a:spLocks/>
          </p:cNvSpPr>
          <p:nvPr/>
        </p:nvSpPr>
        <p:spPr>
          <a:xfrm rot="0">
            <a:off x="6096000" y="3016250"/>
            <a:ext cx="6096000" cy="18224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500">
                <a:solidFill>
                  <a:schemeClr val="bg1"/>
                </a:solidFill>
                <a:latin typeface="a옛날사진관2" charset="0"/>
                <a:ea typeface="a옛날사진관2" charset="0"/>
              </a:rPr>
              <a:t>제품이 선정된 후 스타벅스의 인테리어를 조사했습니다.</a:t>
            </a: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500">
                <a:solidFill>
                  <a:schemeClr val="bg1"/>
                </a:solidFill>
                <a:latin typeface="a옛날사진관2" charset="0"/>
                <a:ea typeface="a옛날사진관2" charset="0"/>
              </a:rPr>
              <a:t>스타벅스는 일부 특별한 매장을 제외하고</a:t>
            </a: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500">
                <a:solidFill>
                  <a:schemeClr val="bg1"/>
                </a:solidFill>
                <a:latin typeface="a옛날사진관2" charset="0"/>
                <a:ea typeface="a옛날사진관2" charset="0"/>
              </a:rPr>
              <a:t>대부분의 매장 인테리어는 원목의 가구와</a:t>
            </a: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500">
                <a:solidFill>
                  <a:schemeClr val="bg1"/>
                </a:solidFill>
                <a:latin typeface="a옛날사진관2" charset="0"/>
                <a:ea typeface="a옛날사진관2" charset="0"/>
              </a:rPr>
              <a:t>밝은 갈색, 회색 컬러로 표준화 되어있습니다.</a:t>
            </a:r>
            <a:endParaRPr lang="ko-KR" altLang="en-US" sz="1500">
              <a:solidFill>
                <a:schemeClr val="bg1"/>
              </a:solidFill>
              <a:latin typeface="a옛날사진관2" charset="0"/>
              <a:ea typeface="a옛날사진관2" charset="0"/>
            </a:endParaRPr>
          </a:p>
        </p:txBody>
      </p:sp>
      <p:sp>
        <p:nvSpPr>
          <p:cNvPr id="24" name="텍스트 상자 26"/>
          <p:cNvSpPr txBox="1">
            <a:spLocks/>
          </p:cNvSpPr>
          <p:nvPr/>
        </p:nvSpPr>
        <p:spPr>
          <a:xfrm rot="0">
            <a:off x="6096000" y="1843405"/>
            <a:ext cx="6096000" cy="5543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000">
                <a:solidFill>
                  <a:schemeClr val="bg1"/>
                </a:solidFill>
                <a:latin typeface="a옛날사진관4" charset="0"/>
                <a:ea typeface="a옛날사진관4" charset="0"/>
              </a:rPr>
              <a:t>스타벅스 인테리어</a:t>
            </a:r>
            <a:endParaRPr lang="ko-KR" altLang="en-US" sz="3000">
              <a:solidFill>
                <a:schemeClr val="bg1"/>
              </a:solidFill>
              <a:latin typeface="a옛날사진관4" charset="0"/>
              <a:ea typeface="a옛날사진관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26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6"/>
          <p:cNvSpPr txBox="1">
            <a:spLocks/>
          </p:cNvSpPr>
          <p:nvPr/>
        </p:nvSpPr>
        <p:spPr>
          <a:xfrm rot="0">
            <a:off x="3035300" y="874395"/>
            <a:ext cx="6122035" cy="553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000">
                <a:solidFill>
                  <a:srgbClr val="A28C7B"/>
                </a:solidFill>
                <a:latin typeface="a옛날사진관4" charset="0"/>
                <a:ea typeface="a옛날사진관4" charset="0"/>
              </a:rPr>
              <a:t>컨셉</a:t>
            </a:r>
            <a:endParaRPr lang="ko-KR" altLang="en-US" sz="3000">
              <a:solidFill>
                <a:srgbClr val="A28C7B"/>
              </a:solidFill>
              <a:latin typeface="a옛날사진관4" charset="0"/>
              <a:ea typeface="a옛날사진관4" charset="0"/>
            </a:endParaRPr>
          </a:p>
        </p:txBody>
      </p:sp>
      <p:grpSp>
        <p:nvGrpSpPr>
          <p:cNvPr id="9" name="그룹 36"/>
          <p:cNvGrpSpPr/>
          <p:nvPr/>
        </p:nvGrpSpPr>
        <p:grpSpPr>
          <a:xfrm>
            <a:off x="3415030" y="2371090"/>
            <a:ext cx="5415280" cy="2630805"/>
            <a:chOff x="3415030" y="2371090"/>
            <a:chExt cx="5415280" cy="2630805"/>
          </a:xfrm>
        </p:grpSpPr>
        <p:sp>
          <p:nvSpPr>
            <p:cNvPr id="4" name="도형 31"/>
            <p:cNvSpPr>
              <a:spLocks/>
            </p:cNvSpPr>
            <p:nvPr/>
          </p:nvSpPr>
          <p:spPr>
            <a:xfrm rot="0">
              <a:off x="4024630" y="2371090"/>
              <a:ext cx="1641475" cy="1641475"/>
            </a:xfrm>
            <a:prstGeom prst="ellipse"/>
            <a:solidFill>
              <a:srgbClr val="A48E7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2000">
                  <a:latin typeface="a옛날사진관4" charset="0"/>
                  <a:ea typeface="a옛날사진관4" charset="0"/>
                </a:rPr>
                <a:t>고급</a:t>
              </a:r>
              <a:endParaRPr lang="ko-KR" altLang="en-US" sz="2000">
                <a:latin typeface="a옛날사진관4" charset="0"/>
                <a:ea typeface="a옛날사진관4" charset="0"/>
              </a:endParaRPr>
            </a:p>
          </p:txBody>
        </p:sp>
        <p:sp>
          <p:nvSpPr>
            <p:cNvPr id="5" name="도형 32"/>
            <p:cNvSpPr>
              <a:spLocks/>
            </p:cNvSpPr>
            <p:nvPr/>
          </p:nvSpPr>
          <p:spPr>
            <a:xfrm rot="0">
              <a:off x="6607175" y="2371090"/>
              <a:ext cx="1641475" cy="1641475"/>
            </a:xfrm>
            <a:prstGeom prst="ellipse"/>
            <a:solidFill>
              <a:srgbClr val="A48E7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2000">
                  <a:latin typeface="a옛날사진관4" charset="0"/>
                  <a:ea typeface="a옛날사진관4" charset="0"/>
                </a:rPr>
                <a:t>풍미</a:t>
              </a:r>
              <a:endParaRPr lang="ko-KR" altLang="en-US" sz="2000">
                <a:latin typeface="a옛날사진관4" charset="0"/>
                <a:ea typeface="a옛날사진관4" charset="0"/>
              </a:endParaRPr>
            </a:p>
          </p:txBody>
        </p:sp>
        <p:sp>
          <p:nvSpPr>
            <p:cNvPr id="7" name="텍스트 상자 34"/>
            <p:cNvSpPr txBox="1">
              <a:spLocks/>
            </p:cNvSpPr>
            <p:nvPr/>
          </p:nvSpPr>
          <p:spPr>
            <a:xfrm rot="0">
              <a:off x="3415030" y="4217670"/>
              <a:ext cx="2801620" cy="78486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브랜드 가치에 걸맞는</a:t>
              </a:r>
              <a:endPara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endParaRPr>
            </a:p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고급스러움</a:t>
              </a:r>
              <a:endPara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8" name="텍스트 상자 35"/>
            <p:cNvSpPr txBox="1">
              <a:spLocks/>
            </p:cNvSpPr>
            <p:nvPr/>
          </p:nvSpPr>
          <p:spPr>
            <a:xfrm rot="0">
              <a:off x="6029325" y="4217670"/>
              <a:ext cx="2801620" cy="78486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눈으로도 느껴지는</a:t>
              </a:r>
              <a:endPara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endParaRPr>
            </a:p>
            <a:p>
              <a:pPr marL="0" indent="0" algn="ctr" latinLnBrk="0">
                <a:lnSpc>
                  <a:spcPct val="150000"/>
                </a:lnSpc>
                <a:buFontTx/>
                <a:buNone/>
              </a:pPr>
              <a:r>
                <a:rPr lang="ko-KR" altLang="en-US" sz="1500">
                  <a:solidFill>
                    <a:srgbClr val="A28C7B"/>
                  </a:solidFill>
                  <a:latin typeface="a옛날사진관3" charset="0"/>
                  <a:ea typeface="a옛날사진관3" charset="0"/>
                </a:rPr>
                <a:t>커피향의 진한 풍미</a:t>
              </a:r>
              <a:endPara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/>
          <p:cNvSpPr txBox="1">
            <a:spLocks/>
          </p:cNvSpPr>
          <p:nvPr/>
        </p:nvSpPr>
        <p:spPr>
          <a:xfrm rot="0">
            <a:off x="728980" y="471170"/>
            <a:ext cx="5372735" cy="4381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레퍼런스</a:t>
            </a:r>
            <a:endParaRPr lang="ko-KR" altLang="en-US"/>
          </a:p>
        </p:txBody>
      </p:sp>
      <p:grpSp>
        <p:nvGrpSpPr>
          <p:cNvPr id="24" name="그룹 48"/>
          <p:cNvGrpSpPr/>
          <p:nvPr/>
        </p:nvGrpSpPr>
        <p:grpSpPr>
          <a:xfrm rot="0">
            <a:off x="1164590" y="1598295"/>
            <a:ext cx="9874885" cy="3768090"/>
            <a:chOff x="1164590" y="1598295"/>
            <a:chExt cx="9874885" cy="3768090"/>
          </a:xfrm>
        </p:grpSpPr>
        <p:pic>
          <p:nvPicPr>
            <p:cNvPr id="22" name="그림 41" descr="C:/Users/user/AppData/Roaming/PolarisOffice/ETemp/716_14222704/fImage339931636334.jpe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64590" y="1598930"/>
              <a:ext cx="3768725" cy="3767455"/>
            </a:xfrm>
            <a:prstGeom prst="rect"/>
            <a:noFill/>
          </p:spPr>
        </p:pic>
        <p:pic>
          <p:nvPicPr>
            <p:cNvPr id="23" name="그림 47" descr="C:/Users/user/AppData/Roaming/PolarisOffice/ETemp/716_14222704/fImage237921696500.jpe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389245" y="1598295"/>
              <a:ext cx="5650230" cy="375793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/>
          <p:cNvSpPr txBox="1">
            <a:spLocks/>
          </p:cNvSpPr>
          <p:nvPr/>
        </p:nvSpPr>
        <p:spPr>
          <a:xfrm rot="0">
            <a:off x="728980" y="471170"/>
            <a:ext cx="5373370" cy="4381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500">
                <a:solidFill>
                  <a:srgbClr val="A28C7B"/>
                </a:solidFill>
                <a:latin typeface="a옛날사진관3" charset="0"/>
                <a:ea typeface="a옛날사진관3" charset="0"/>
              </a:rPr>
              <a:t>최종 결과물</a:t>
            </a:r>
            <a:endParaRPr lang="ko-KR" altLang="en-US" sz="1500">
              <a:solidFill>
                <a:srgbClr val="A28C7B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22" name="그림 5" descr="C:/Users/user/AppData/Roaming/PolarisOffice/ETemp/1760_16909768/fImage6366639136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1143000"/>
            <a:ext cx="6858635" cy="4572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17</Paragraphs>
  <Words>69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이홍진</cp:lastModifiedBy>
  <dc:title>PowerPoint 프레젠테이션</dc:title>
  <cp:version>9.104.123.46490</cp:version>
  <dcterms:modified xsi:type="dcterms:W3CDTF">2022-06-02T07:13:35Z</dcterms:modified>
</cp:coreProperties>
</file>